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340081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08623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865634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31181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015801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92806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4719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2916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52244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260273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36766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January 6, 2022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260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E608E1-3348-4A3F-97CF-F493DC8E7555}"/>
              </a:ext>
            </a:extLst>
          </p:cNvPr>
          <p:cNvSpPr/>
          <p:nvPr/>
        </p:nvSpPr>
        <p:spPr>
          <a:xfrm>
            <a:off x="-1" y="436469"/>
            <a:ext cx="6181725" cy="800660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</a:rPr>
              <a:t>ソフトウェア開発電子カルテ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7B63CB-C32C-4E51-9FA9-5010F59B08A3}"/>
              </a:ext>
            </a:extLst>
          </p:cNvPr>
          <p:cNvSpPr txBox="1"/>
          <p:nvPr/>
        </p:nvSpPr>
        <p:spPr>
          <a:xfrm>
            <a:off x="3041276" y="3244334"/>
            <a:ext cx="6100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pic>
        <p:nvPicPr>
          <p:cNvPr id="8" name="図 7" descr="座る, 小さい, テディ, クマ が含まれている画像&#10;&#10;自動的に生成された説明">
            <a:extLst>
              <a:ext uri="{FF2B5EF4-FFF2-40B4-BE49-F238E27FC236}">
                <a16:creationId xmlns:a16="http://schemas.microsoft.com/office/drawing/2014/main" id="{875F768F-9BD2-44B1-9292-B3D424DC2D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893" y="4337237"/>
            <a:ext cx="2717804" cy="2520763"/>
          </a:xfrm>
          <a:prstGeom prst="rect">
            <a:avLst/>
          </a:prstGeom>
        </p:spPr>
      </p:pic>
      <p:pic>
        <p:nvPicPr>
          <p:cNvPr id="12" name="図 11" descr="ダイアグラム&#10;&#10;自動的に生成された説明">
            <a:extLst>
              <a:ext uri="{FF2B5EF4-FFF2-40B4-BE49-F238E27FC236}">
                <a16:creationId xmlns:a16="http://schemas.microsoft.com/office/drawing/2014/main" id="{45027AD8-8C91-4819-876F-6DE5ECC013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543" y="1228007"/>
            <a:ext cx="8130988" cy="562999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8767D96-AF2A-4E0E-9F0A-D9066D2452A1}"/>
              </a:ext>
            </a:extLst>
          </p:cNvPr>
          <p:cNvSpPr/>
          <p:nvPr/>
        </p:nvSpPr>
        <p:spPr>
          <a:xfrm>
            <a:off x="233082" y="1595717"/>
            <a:ext cx="3827930" cy="24563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プログラミング言語は</a:t>
            </a:r>
            <a:r>
              <a:rPr kumimoji="1" lang="en-US" altLang="ja-JP" dirty="0"/>
              <a:t>C</a:t>
            </a:r>
            <a:r>
              <a:rPr kumimoji="1" lang="ja-JP" altLang="en-US" dirty="0"/>
              <a:t>＃で開発。</a:t>
            </a:r>
            <a:br>
              <a:rPr kumimoji="1" lang="en-US" altLang="ja-JP" dirty="0"/>
            </a:br>
            <a:r>
              <a:rPr kumimoji="1" lang="ja-JP" altLang="en-US" dirty="0"/>
              <a:t>今まで紙で記入、保存されていた資料を電子化させるプロジェクト。</a:t>
            </a:r>
            <a:endParaRPr kumimoji="1" lang="en-US" altLang="ja-JP" dirty="0"/>
          </a:p>
          <a:p>
            <a:r>
              <a:rPr kumimoji="1" lang="ja-JP" altLang="en-US" dirty="0"/>
              <a:t>期間は約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年間のプロジェクトでした。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28532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ウィスプ</Template>
  <TotalTime>15</TotalTime>
  <Words>37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倉田　和樹</dc:creator>
  <cp:lastModifiedBy>倉田　和樹</cp:lastModifiedBy>
  <cp:revision>1</cp:revision>
  <dcterms:created xsi:type="dcterms:W3CDTF">2022-01-06T05:26:47Z</dcterms:created>
  <dcterms:modified xsi:type="dcterms:W3CDTF">2022-01-06T05:41:49Z</dcterms:modified>
</cp:coreProperties>
</file>